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304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5" r:id="rId51"/>
    <p:sldId id="306" r:id="rId52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3" d="100"/>
          <a:sy n="113" d="100"/>
        </p:scale>
        <p:origin x="-1464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10102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" name="Shape 13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2" name="Shape 26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" name="Shape 26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6" name="Shape 28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" name="Shape 29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6" name="Shape 31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2" name="Shape 32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28" name="Shape 32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4" name="Shape 33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0" name="Shape 34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2" name="Shape 35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" name="Shape 35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82" name="Shape 38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CFCEF"/>
            </a:gs>
            <a:gs pos="40000">
              <a:srgbClr val="FDFAE8"/>
            </a:gs>
            <a:gs pos="100000">
              <a:srgbClr val="767467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3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4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5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6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7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1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387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Sharmila Anandasabapathy, MD </a:t>
            </a:r>
            <a:br>
              <a:rPr lang="en-US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Vice President, Baylor College of Medicine,  Global Initiatives</a:t>
            </a:r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5725" y="2045775"/>
            <a:ext cx="4013249" cy="4013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Lisa Falkenberg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Metro Columnist, </a:t>
            </a:r>
            <a:r>
              <a:rPr lang="en-US" sz="324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Houston Chronicle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&amp; 2015 Pulitzer </a:t>
            </a:r>
            <a:r>
              <a:rPr lang="en-US" sz="3240"/>
              <a:t>Prize Winner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139" name="Shape 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70450" y="1699599"/>
            <a:ext cx="3275099" cy="4936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Stacey Gillman</a:t>
            </a:r>
            <a:r>
              <a:rPr lang="en-US" sz="3959"/>
              <a:t> 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Wimbish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President, Gillman Companies</a:t>
            </a:r>
          </a:p>
        </p:txBody>
      </p:sp>
      <p:pic>
        <p:nvPicPr>
          <p:cNvPr id="145" name="Shape 1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00367" y="1491624"/>
            <a:ext cx="3519095" cy="514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Rosa Gonz</a:t>
            </a:r>
            <a:r>
              <a:rPr lang="en-US" sz="3959"/>
              <a:t>á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lez-D</a:t>
            </a:r>
            <a:r>
              <a:rPr lang="en-US" sz="3959"/>
              <a:t>é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Multilingual Programs Outreach Worker, HISD</a:t>
            </a:r>
          </a:p>
        </p:txBody>
      </p:sp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0900" y="1743925"/>
            <a:ext cx="3150400" cy="4642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57200" y="33735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Nikki Greenspan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Pilot, United Airlines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7" name="Shape 1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8817" y="1292199"/>
            <a:ext cx="3933091" cy="5377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Joy Hall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Marine Training Director, ConocoPhillips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8549" y="1448799"/>
            <a:ext cx="3405300" cy="510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Roberta Harris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 &amp; Owner, Roberta Harris Studio</a:t>
            </a:r>
          </a:p>
        </p:txBody>
      </p:sp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5525" y="1653075"/>
            <a:ext cx="4400550" cy="403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/>
              <a:t>Justice 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Laura Carter Higley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3240" b="0" i="0" u="none" strike="noStrike" cap="none" baseline="30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Court of Appeals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8350" y="1540599"/>
            <a:ext cx="3951800" cy="493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Andrea Johnson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Director, Kane Russell Coleman &amp; Logan PC</a:t>
            </a:r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30972" y="1417637"/>
            <a:ext cx="3482099" cy="522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Lacy </a:t>
            </a:r>
            <a:r>
              <a:rPr lang="en-US" sz="3959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M. Johnson</a:t>
            </a:r>
            <a:r>
              <a:rPr lang="en-US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Writer; Author of </a:t>
            </a:r>
            <a:r>
              <a:rPr lang="en-US" sz="3240" b="0" i="1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Other Side</a:t>
            </a:r>
          </a:p>
        </p:txBody>
      </p:sp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1391" y="1417637"/>
            <a:ext cx="6446160" cy="51569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Sippi Khurana, MD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Owner &amp; Physician, Allergy &amp; Rheumatology Specialists of Houston</a:t>
            </a:r>
          </a:p>
        </p:txBody>
      </p:sp>
      <p:pic>
        <p:nvPicPr>
          <p:cNvPr id="193" name="Shape 1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7081" y="1715814"/>
            <a:ext cx="3261114" cy="4903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Veronica R. Chapa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Director, Early Matters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7673" y="1417637"/>
            <a:ext cx="4231701" cy="52900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Farah Killidar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/>
              <a:t>CEO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World Affairs Council of Greater Houston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6623" y="2079350"/>
            <a:ext cx="3855125" cy="3855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Shannon Langrand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Founder &amp; CEO, Langrand &amp; Company</a:t>
            </a: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68600" y="1535699"/>
            <a:ext cx="3245700" cy="4887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Leah Lax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Writer; Author of </a:t>
            </a:r>
            <a:r>
              <a:rPr lang="en-US" sz="324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</a:t>
            </a:r>
            <a:r>
              <a:rPr lang="en-US" sz="3240" i="1"/>
              <a:t>covered</a:t>
            </a:r>
          </a:p>
        </p:txBody>
      </p:sp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4201" y="1417637"/>
            <a:ext cx="3519299" cy="5204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Deneice Leigh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Owner &amp; Chairman, Anime Matsuri Convention</a:t>
            </a:r>
          </a:p>
        </p:txBody>
      </p:sp>
      <p:pic>
        <p:nvPicPr>
          <p:cNvPr id="217" name="Shape 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8050" y="1417650"/>
            <a:ext cx="3207600" cy="528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Sarah Luna, PhD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WGSS Postdoctoral Fellow, UH</a:t>
            </a:r>
          </a:p>
        </p:txBody>
      </p:sp>
      <p:pic>
        <p:nvPicPr>
          <p:cNvPr id="223" name="Shape 2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4812" y="1550174"/>
            <a:ext cx="3307975" cy="4959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Lynne McCabe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Director, She Works Flexible Gallery</a:t>
            </a:r>
          </a:p>
        </p:txBody>
      </p:sp>
      <p:pic>
        <p:nvPicPr>
          <p:cNvPr id="229" name="Shape 2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064" y="1987419"/>
            <a:ext cx="5521353" cy="42433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Teddy McDavid, Ed</a:t>
            </a:r>
            <a:r>
              <a:rPr lang="en-US" sz="3959"/>
              <a:t>D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President, </a:t>
            </a:r>
            <a:r>
              <a:rPr lang="en-US" sz="3240"/>
              <a:t>Old Spanish Trail Community Board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18025" y="1652600"/>
            <a:ext cx="3290850" cy="4460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Kimberly Meyer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/>
              <a:t>Author, </a:t>
            </a:r>
            <a:r>
              <a:rPr lang="en-US" sz="3240" i="1"/>
              <a:t>The Book of Wanderings</a:t>
            </a:r>
            <a:r>
              <a:rPr lang="en-US" sz="3240"/>
              <a:t>;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40"/>
              <a:t>V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isiting Assistant Professor, UH Honors College</a:t>
            </a:r>
          </a:p>
        </p:txBody>
      </p:sp>
      <p:pic>
        <p:nvPicPr>
          <p:cNvPr id="241" name="Shape 2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0550" y="1688750"/>
            <a:ext cx="4965410" cy="49654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Susana R. </a:t>
            </a:r>
            <a:r>
              <a:rPr lang="en-US" sz="3959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Monteverde</a:t>
            </a:r>
            <a:r>
              <a:rPr lang="en-US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Owner, </a:t>
            </a:r>
            <a:r>
              <a:rPr lang="en-US" sz="324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SuMo</a:t>
            </a:r>
            <a:r>
              <a:rPr lang="en-US" sz="32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Art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0900" y="1417649"/>
            <a:ext cx="3389699" cy="5076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Rekha Muddaraj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News Anchor, KHOU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3675" y="1621325"/>
            <a:ext cx="3476625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xfrm>
            <a:off x="457200" y="40815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Donae Cangelosi Chramosta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Owner, The Vintage Contessa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959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Shape 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13767" y="1417637"/>
            <a:ext cx="3953343" cy="5085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Marilyn Oshman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Founder &amp; Chairman, Orange Show</a:t>
            </a:r>
          </a:p>
        </p:txBody>
      </p:sp>
      <p:pic>
        <p:nvPicPr>
          <p:cNvPr id="259" name="Shape 2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40125" y="1689100"/>
            <a:ext cx="3368700" cy="450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Precious Williams Owodunni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President, Mountaintop Consulting</a:t>
            </a:r>
          </a:p>
        </p:txBody>
      </p:sp>
      <p:pic>
        <p:nvPicPr>
          <p:cNvPr id="373" name="Shape 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4350" y="1417637"/>
            <a:ext cx="3744934" cy="51005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Misti Pace-Krahl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Founder, The Mommie Series</a:t>
            </a: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57925" y="1506245"/>
            <a:ext cx="3351300" cy="502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Paula Paust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Director, The Women’s Home</a:t>
            </a:r>
          </a:p>
        </p:txBody>
      </p:sp>
      <p:pic>
        <p:nvPicPr>
          <p:cNvPr id="271" name="Shape 2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8225" y="1619500"/>
            <a:ext cx="3035150" cy="4552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Barbara Radnofsky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Lawyer, Radnofsky Mediation Services</a:t>
            </a:r>
          </a:p>
        </p:txBody>
      </p:sp>
      <p:pic>
        <p:nvPicPr>
          <p:cNvPr id="277" name="Shape 2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3024" y="1685174"/>
            <a:ext cx="3691199" cy="461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Sukaina Rajani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Co-</a:t>
            </a:r>
            <a:r>
              <a:rPr lang="en-US" sz="3240"/>
              <a:t>Founder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&amp; Baker, M</a:t>
            </a:r>
            <a:r>
              <a:rPr lang="en-US" sz="3240"/>
              <a:t>ACARON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by Patisse</a:t>
            </a:r>
          </a:p>
        </p:txBody>
      </p:sp>
      <p:pic>
        <p:nvPicPr>
          <p:cNvPr id="283" name="Shape 2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1500" y="1453624"/>
            <a:ext cx="3466200" cy="519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Jo Rapini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Relationship Psychotherapist, </a:t>
            </a:r>
            <a:b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Mary Jo Rapini LPC</a:t>
            </a:r>
          </a:p>
        </p:txBody>
      </p:sp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300" y="2117025"/>
            <a:ext cx="6512399" cy="4347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Susan Rogers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Associate Professor </a:t>
            </a:r>
            <a:r>
              <a:rPr lang="en-US" sz="3240"/>
              <a:t>of Architecture, UH &amp; Director, Community Design Resource Center</a:t>
            </a:r>
          </a:p>
        </p:txBody>
      </p:sp>
      <p:pic>
        <p:nvPicPr>
          <p:cNvPr id="295" name="Shape 2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4938" y="1845525"/>
            <a:ext cx="4702340" cy="47023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457200" y="40007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Robin Russell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Houston Office Managing Partner,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Andrews</a:t>
            </a:r>
            <a:r>
              <a:rPr lang="en-US" sz="3240"/>
              <a:t> 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Kurth LLP</a:t>
            </a:r>
            <a:b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4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Shape 3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5752" y="1654181"/>
            <a:ext cx="3896628" cy="4994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457200" y="30599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Allison Shigo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 &amp; Founder,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Healing Hands of Joy</a:t>
            </a:r>
          </a:p>
        </p:txBody>
      </p:sp>
      <p:pic>
        <p:nvPicPr>
          <p:cNvPr id="307" name="Shape 3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800" y="1754675"/>
            <a:ext cx="3687825" cy="460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57200" y="36871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Sylvie Christophe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 Attaché, French Embassy in the </a:t>
            </a:r>
            <a:b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States- Cultural Services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01650" y="2166725"/>
            <a:ext cx="5540699" cy="392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Diana Shu-Lian Chow, PhD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/>
              <a:t>UH 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Professor of Pharmaceutics &amp; Director of the Institute </a:t>
            </a:r>
            <a:r>
              <a:rPr lang="en-US" sz="3240"/>
              <a:t>for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Drug Education and Research</a:t>
            </a:r>
          </a:p>
        </p:txBody>
      </p:sp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07639" y="1928982"/>
            <a:ext cx="3119145" cy="4696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Sadnha Singh, DAOM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President, Eastern Harmony Clinic</a:t>
            </a:r>
          </a:p>
        </p:txBody>
      </p:sp>
      <p:pic>
        <p:nvPicPr>
          <p:cNvPr id="319" name="Shape 3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9700" y="1517226"/>
            <a:ext cx="4005579" cy="5340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Rhonda Skillern-Jones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President, HISD Board of Education</a:t>
            </a:r>
          </a:p>
        </p:txBody>
      </p:sp>
      <p:pic>
        <p:nvPicPr>
          <p:cNvPr id="325" name="Shape 3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6049" y="1417649"/>
            <a:ext cx="3322799" cy="498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Kristi Taylor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Captain, Houston Pilots, </a:t>
            </a:r>
            <a:r>
              <a:rPr lang="en-US" sz="3240"/>
              <a:t>Houston Ship Channel</a:t>
            </a:r>
          </a:p>
        </p:txBody>
      </p:sp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2280" y="1417637"/>
            <a:ext cx="3875895" cy="49838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Terzah Tippin Poe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Partner, TRIO Global </a:t>
            </a:r>
            <a:r>
              <a:rPr lang="en-US" sz="3240"/>
              <a:t>Solutions</a:t>
            </a:r>
          </a:p>
        </p:txBody>
      </p:sp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52319" y="1651000"/>
            <a:ext cx="5039360" cy="5039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Linda Trevino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/>
              <a:t>Senior Stakeholder Affairs Representative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Metropolitan Transit Authority</a:t>
            </a:r>
          </a:p>
        </p:txBody>
      </p:sp>
      <p:pic>
        <p:nvPicPr>
          <p:cNvPr id="343" name="Shape 3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00911" y="1701901"/>
            <a:ext cx="3455302" cy="51560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 txBox="1">
            <a:spLocks noGrp="1"/>
          </p:cNvSpPr>
          <p:nvPr>
            <p:ph type="title"/>
          </p:nvPr>
        </p:nvSpPr>
        <p:spPr>
          <a:xfrm>
            <a:off x="112386" y="274650"/>
            <a:ext cx="886725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Ashley Turner</a:t>
            </a:r>
            <a:br>
              <a:rPr lang="en-US" sz="3959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Chief Operating Officer</a:t>
            </a:r>
            <a:r>
              <a:rPr lang="en-US" sz="3240" dirty="0"/>
              <a:t>,</a:t>
            </a:r>
            <a:r>
              <a:rPr lang="en-US" sz="324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Bee Busy Wellness </a:t>
            </a:r>
            <a:r>
              <a:rPr lang="en-US" sz="324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Center &amp; Houston First Lady </a:t>
            </a:r>
            <a:endParaRPr lang="en-US" sz="324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Shape 3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5900" y="1670425"/>
            <a:ext cx="3228599" cy="484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Elaine Turner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Owner &amp; Designer, Elaine Turner</a:t>
            </a:r>
          </a:p>
        </p:txBody>
      </p:sp>
      <p:pic>
        <p:nvPicPr>
          <p:cNvPr id="355" name="Shape 3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1272" y="1610124"/>
            <a:ext cx="3241624" cy="4880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Shannon Walker, PhD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Astronaut, Johnson Space Center</a:t>
            </a:r>
          </a:p>
        </p:txBody>
      </p:sp>
      <p:pic>
        <p:nvPicPr>
          <p:cNvPr id="361" name="Shape 3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9950" y="1639950"/>
            <a:ext cx="3331323" cy="499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 Watson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Partner, Simoneaux &amp; Watson P</a:t>
            </a:r>
            <a:r>
              <a:rPr lang="en-US" sz="3240"/>
              <a:t>C</a:t>
            </a:r>
          </a:p>
        </p:txBody>
      </p:sp>
      <p:pic>
        <p:nvPicPr>
          <p:cNvPr id="367" name="Shape 3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97325" y="1659825"/>
            <a:ext cx="4770899" cy="4770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 Clem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Worldwide Advisor for Employee Development, Apache Corporation</a:t>
            </a:r>
          </a:p>
        </p:txBody>
      </p:sp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3811" y="1621479"/>
            <a:ext cx="5943847" cy="5236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Aimee Woodall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Owner &amp; Founder, The Black Sheep Agency</a:t>
            </a:r>
          </a:p>
        </p:txBody>
      </p:sp>
      <p:pic>
        <p:nvPicPr>
          <p:cNvPr id="379" name="Shape 3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2088" y="1932523"/>
            <a:ext cx="6588540" cy="4392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hape 3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Courtney Wyckoff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CEO &amp; Founder, Momma Strong</a:t>
            </a:r>
          </a:p>
        </p:txBody>
      </p:sp>
      <p:pic>
        <p:nvPicPr>
          <p:cNvPr id="385" name="Shape 3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8549" y="2215225"/>
            <a:ext cx="5496300" cy="397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/>
              <a:t>Amber Cox</a:t>
            </a: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/>
              <a:t>VP &amp; CMO, Houston Dynamo &amp;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40"/>
              <a:t>Houston Dash Soccer</a:t>
            </a:r>
          </a:p>
        </p:txBody>
      </p:sp>
      <p:pic>
        <p:nvPicPr>
          <p:cNvPr id="115" name="Shape 1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5433" y="1697400"/>
            <a:ext cx="7742814" cy="5160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Katya Dow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Legal Program Director, UH Juvenile &amp; Capital Advocacy Group</a:t>
            </a:r>
          </a:p>
        </p:txBody>
      </p:sp>
      <p:pic>
        <p:nvPicPr>
          <p:cNvPr id="121" name="Shape 1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3865" y="1724790"/>
            <a:ext cx="3785077" cy="4945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Xandra Eden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Executive Director &amp; Chief Curator, DiverseWorks</a:t>
            </a:r>
          </a:p>
        </p:txBody>
      </p:sp>
      <p:pic>
        <p:nvPicPr>
          <p:cNvPr id="127" name="Shape 1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0719" y="1686932"/>
            <a:ext cx="4955709" cy="47391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Amanda K. Edwards</a:t>
            </a:r>
            <a:br>
              <a:rPr lang="en-US" sz="395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Houston City Council Member</a:t>
            </a:r>
            <a:r>
              <a:rPr lang="en-US" sz="3240"/>
              <a:t>,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At-Large Pos</a:t>
            </a:r>
            <a:r>
              <a:rPr lang="en-US" sz="3240"/>
              <a:t>ition</a:t>
            </a:r>
            <a:r>
              <a:rPr lang="en-US" sz="32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4 </a:t>
            </a:r>
          </a:p>
        </p:txBody>
      </p:sp>
      <p:pic>
        <p:nvPicPr>
          <p:cNvPr id="133" name="Shape 1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3164" y="1897268"/>
            <a:ext cx="3970281" cy="49606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140</Words>
  <Application>Microsoft Macintosh PowerPoint</Application>
  <PresentationFormat>On-screen Show (4:3)</PresentationFormat>
  <Paragraphs>57</Paragraphs>
  <Slides>51</Slides>
  <Notes>51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Sharmila Anandasabapathy, MD  Vice President, Baylor College of Medicine,  Global Initiatives</vt:lpstr>
      <vt:lpstr>Veronica R. Chapa Executive Director, Early Matters</vt:lpstr>
      <vt:lpstr>Donae Cangelosi Chramosta Owner, The Vintage Contessa </vt:lpstr>
      <vt:lpstr>Sylvie Christophe Cultural Attaché, French Embassy in the  United States- Cultural Services</vt:lpstr>
      <vt:lpstr>Jo Clem Worldwide Advisor for Employee Development, Apache Corporation</vt:lpstr>
      <vt:lpstr>Amber Cox VP &amp; CMO, Houston Dynamo &amp;  Houston Dash Soccer</vt:lpstr>
      <vt:lpstr>Katya Dow Legal Program Director, UH Juvenile &amp; Capital Advocacy Group</vt:lpstr>
      <vt:lpstr>Xandra Eden Executive Director &amp; Chief Curator, DiverseWorks</vt:lpstr>
      <vt:lpstr>Amanda K. Edwards Houston City Council Member,  At-Large Position 4 </vt:lpstr>
      <vt:lpstr>Lisa Falkenberg Metro Columnist, Houston Chronicle  &amp; 2015 Pulitzer Prize Winner </vt:lpstr>
      <vt:lpstr>Stacey Gillman Wimbish President, Gillman Companies</vt:lpstr>
      <vt:lpstr>Rosa González-Décou Multilingual Programs Outreach Worker, HISD</vt:lpstr>
      <vt:lpstr>Nikki Greenspan Pilot, United Airlines </vt:lpstr>
      <vt:lpstr>Joy Hall Marine Training Director, ConocoPhillips</vt:lpstr>
      <vt:lpstr>Roberta Harris Artist &amp; Owner, Roberta Harris Studio</vt:lpstr>
      <vt:lpstr>Justice Laura Carter Higley 1st Court of Appeals</vt:lpstr>
      <vt:lpstr>Andrea Johnson Director, Kane Russell Coleman &amp; Logan PC</vt:lpstr>
      <vt:lpstr>Lacy M. Johnson Writer; Author of The Other Side</vt:lpstr>
      <vt:lpstr>Sippi Khurana, MD Owner &amp; Physician, Allergy &amp; Rheumatology Specialists of Houston</vt:lpstr>
      <vt:lpstr>Farah Killidar CEO, World Affairs Council of Greater Houston</vt:lpstr>
      <vt:lpstr>Shannon Langrand Founder &amp; CEO, Langrand &amp; Company</vt:lpstr>
      <vt:lpstr>Leah Lax Writer; Author of Uncovered</vt:lpstr>
      <vt:lpstr>Deneice Leigh Owner &amp; Chairman, Anime Matsuri Convention</vt:lpstr>
      <vt:lpstr>Sarah Luna, PhD WGSS Postdoctoral Fellow, UH</vt:lpstr>
      <vt:lpstr>Lynne McCabe Director, She Works Flexible Gallery</vt:lpstr>
      <vt:lpstr>Teddy McDavid, EdD President, Old Spanish Trail Community Board </vt:lpstr>
      <vt:lpstr>Kimberly Meyer Author, The Book of Wanderings;  Visiting Assistant Professor, UH Honors College</vt:lpstr>
      <vt:lpstr>Susana R. Monteverde Owner, SuMo Art</vt:lpstr>
      <vt:lpstr>Rekha Muddaraj News Anchor, KHOU</vt:lpstr>
      <vt:lpstr>Marilyn Oshman Founder &amp; Chairman, Orange Show</vt:lpstr>
      <vt:lpstr>Precious Williams Owodunni President, Mountaintop Consulting</vt:lpstr>
      <vt:lpstr>Misti Pace-Krahl Founder, The Mommie Series</vt:lpstr>
      <vt:lpstr>Paula Paust Executive Director, The Women’s Home</vt:lpstr>
      <vt:lpstr>Barbara Radnofsky Lawyer, Radnofsky Mediation Services</vt:lpstr>
      <vt:lpstr>Sukaina Rajani Co-Founder &amp; Baker, MACARON by Patisse</vt:lpstr>
      <vt:lpstr>Mary Jo Rapini Relationship Psychotherapist,  Mary Jo Rapini LPC</vt:lpstr>
      <vt:lpstr>Susan Rogers Associate Professor of Architecture, UH &amp; Director, Community Design Resource Center</vt:lpstr>
      <vt:lpstr>Robin Russell Houston Office Managing Partner,  Andrews Kurth LLP </vt:lpstr>
      <vt:lpstr>Allison Shigo Executive Director &amp; Founder,  Healing Hands of Joy</vt:lpstr>
      <vt:lpstr>Diana Shu-Lian Chow, PhD UH Professor of Pharmaceutics &amp; Director of the Institute for Drug Education and Research</vt:lpstr>
      <vt:lpstr>Sadnha Singh, DAOM President, Eastern Harmony Clinic</vt:lpstr>
      <vt:lpstr>Rhonda Skillern-Jones President, HISD Board of Education</vt:lpstr>
      <vt:lpstr>Kristi Taylor Captain, Houston Pilots, Houston Ship Channel</vt:lpstr>
      <vt:lpstr>Terzah Tippin Poe Partner, TRIO Global Solutions</vt:lpstr>
      <vt:lpstr>Linda Trevino Senior Stakeholder Affairs Representative, Metropolitan Transit Authority</vt:lpstr>
      <vt:lpstr>Ashley Turner Chief Operating Officer, Bee Busy Wellness Center &amp; Houston First Lady </vt:lpstr>
      <vt:lpstr>Elaine Turner Owner &amp; Designer, Elaine Turner</vt:lpstr>
      <vt:lpstr>Shannon Walker, PhD Astronaut, Johnson Space Center</vt:lpstr>
      <vt:lpstr>Fran Watson Partner, Simoneaux &amp; Watson PC</vt:lpstr>
      <vt:lpstr>Aimee Woodall Owner &amp; Founder, The Black Sheep Agency</vt:lpstr>
      <vt:lpstr>Courtney Wyckoff CEO &amp; Founder, Momma Strong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Sharmila Anandasabapathy, MD  Vice President, Baylor College of Medicine,  Global Initiatives</dc:title>
  <cp:lastModifiedBy>Rikki Bettinger</cp:lastModifiedBy>
  <cp:revision>3</cp:revision>
  <dcterms:modified xsi:type="dcterms:W3CDTF">2016-03-08T17:13:42Z</dcterms:modified>
</cp:coreProperties>
</file>